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6" r:id="rId5"/>
    <p:sldId id="275" r:id="rId6"/>
    <p:sldId id="284" r:id="rId7"/>
    <p:sldId id="285" r:id="rId8"/>
    <p:sldId id="278" r:id="rId9"/>
    <p:sldId id="280" r:id="rId10"/>
    <p:sldId id="279" r:id="rId11"/>
    <p:sldId id="281" r:id="rId12"/>
    <p:sldId id="277" r:id="rId13"/>
    <p:sldId id="283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576" autoAdjust="0"/>
  </p:normalViewPr>
  <p:slideViewPr>
    <p:cSldViewPr>
      <p:cViewPr>
        <p:scale>
          <a:sx n="60" d="100"/>
          <a:sy n="60" d="100"/>
        </p:scale>
        <p:origin x="111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6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2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EB41DD-9E42-4011-BA93-D97AE703911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1DAAAF-3344-43F3-97F4-3C1A3D5982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6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Day 2!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Please sign in and turn on your laptop if you have one. 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We will begin shortly.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59" y="4800600"/>
            <a:ext cx="762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630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</a:rPr>
              <a:t>Reflections</a:t>
            </a:r>
            <a:endParaRPr lang="en-US" sz="6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67818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 a teacher, how could you use this book</a:t>
            </a:r>
          </a:p>
          <a:p>
            <a:pPr algn="ctr"/>
            <a:r>
              <a:rPr lang="en-US" sz="2800" dirty="0" smtClean="0"/>
              <a:t> on your first day of school in a lesson integrating technology?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895600" cy="195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2519362"/>
            <a:ext cx="3248025" cy="1819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895600" cy="1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23"/>
          <p:cNvSpPr txBox="1">
            <a:spLocks noChangeArrowheads="1"/>
          </p:cNvSpPr>
          <p:nvPr/>
        </p:nvSpPr>
        <p:spPr bwMode="auto">
          <a:xfrm>
            <a:off x="152400" y="282588"/>
            <a:ext cx="609329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-108" charset="0"/>
              </a:rPr>
              <a:t>Components </a:t>
            </a:r>
            <a:r>
              <a:rPr lang="en-US" sz="2800" b="1" dirty="0">
                <a:solidFill>
                  <a:schemeClr val="tx2"/>
                </a:solidFill>
                <a:latin typeface="Calibri" pitchFamily="-108" charset="0"/>
              </a:rPr>
              <a:t>of an Effective Elementary Lesson/Integrating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-108" charset="0"/>
              </a:rPr>
              <a:t>Technology</a:t>
            </a:r>
          </a:p>
          <a:p>
            <a:pPr algn="ctr"/>
            <a:r>
              <a:rPr lang="en-US" sz="2400" b="1" i="1" dirty="0" smtClean="0">
                <a:latin typeface="Calibri" pitchFamily="-108" charset="0"/>
              </a:rPr>
              <a:t>Jason Jaffe and Suzanne Dailey</a:t>
            </a:r>
            <a:br>
              <a:rPr lang="en-US" sz="2400" b="1" i="1" dirty="0" smtClean="0">
                <a:latin typeface="Calibri" pitchFamily="-108" charset="0"/>
              </a:rPr>
            </a:br>
            <a:endParaRPr lang="en-US" sz="2400" i="1" dirty="0">
              <a:latin typeface="Calibri" pitchFamily="-10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8585" y="3581400"/>
            <a:ext cx="1447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itchFamily="-108" charset="0"/>
              </a:rPr>
              <a:t>Sample Lesson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5029200"/>
            <a:ext cx="1447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itchFamily="-108" charset="0"/>
              </a:rPr>
              <a:t>General Questions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3000" y="2225949"/>
            <a:ext cx="1447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itchFamily="-108" charset="0"/>
              </a:rPr>
              <a:t>First Day Survey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0100" y="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fld id="{88331C2F-4B9E-4CA2-8D68-9E326F6268A2}" type="datetime4">
              <a:rPr lang="en-US" sz="2800" b="1">
                <a:solidFill>
                  <a:prstClr val="black"/>
                </a:solidFill>
                <a:latin typeface="Calibri" pitchFamily="-108" charset="0"/>
              </a:rPr>
              <a:pPr lvl="0" algn="ctr"/>
              <a:t>August 24, 2015</a:t>
            </a:fld>
            <a:endParaRPr lang="en-US" sz="2800" b="1" dirty="0">
              <a:solidFill>
                <a:prstClr val="black"/>
              </a:solidFill>
              <a:latin typeface="Calibri" pitchFamily="-10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4" y="523220"/>
            <a:ext cx="892551" cy="94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6395429" cy="4708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4572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</a:t>
            </a:r>
            <a:r>
              <a:rPr lang="en-US" sz="2400" b="1" dirty="0" smtClean="0"/>
              <a:t>://www.cbsd.org/jjaffe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53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23"/>
          <p:cNvSpPr txBox="1">
            <a:spLocks noChangeArrowheads="1"/>
          </p:cNvSpPr>
          <p:nvPr/>
        </p:nvSpPr>
        <p:spPr bwMode="auto">
          <a:xfrm>
            <a:off x="152400" y="282588"/>
            <a:ext cx="609329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-108" charset="0"/>
              </a:rPr>
              <a:t>Components </a:t>
            </a:r>
            <a:r>
              <a:rPr lang="en-US" sz="2800" b="1" dirty="0">
                <a:solidFill>
                  <a:schemeClr val="tx2"/>
                </a:solidFill>
                <a:latin typeface="Calibri" pitchFamily="-108" charset="0"/>
              </a:rPr>
              <a:t>of an Effective Elementary Lesson/Integrating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-108" charset="0"/>
              </a:rPr>
              <a:t>Technology</a:t>
            </a:r>
          </a:p>
          <a:p>
            <a:pPr algn="ctr"/>
            <a:r>
              <a:rPr lang="en-US" sz="2400" b="1" i="1" dirty="0" smtClean="0">
                <a:latin typeface="Calibri" pitchFamily="-108" charset="0"/>
              </a:rPr>
              <a:t>Jason Jaffe and Suzanne Dailey</a:t>
            </a:r>
            <a:br>
              <a:rPr lang="en-US" sz="2400" b="1" i="1" dirty="0" smtClean="0">
                <a:latin typeface="Calibri" pitchFamily="-108" charset="0"/>
              </a:rPr>
            </a:br>
            <a:endParaRPr lang="en-US" sz="2400" i="1" dirty="0">
              <a:latin typeface="Calibri" pitchFamily="-10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8585" y="3581400"/>
            <a:ext cx="1447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itchFamily="-108" charset="0"/>
              </a:rPr>
              <a:t>Sample Lesson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5029200"/>
            <a:ext cx="1447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itchFamily="-108" charset="0"/>
              </a:rPr>
              <a:t>General Questions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3000" y="2225949"/>
            <a:ext cx="1447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itchFamily="-108" charset="0"/>
              </a:rPr>
              <a:t>First Day Survey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0100" y="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fld id="{88331C2F-4B9E-4CA2-8D68-9E326F6268A2}" type="datetime4">
              <a:rPr lang="en-US" sz="2800" b="1">
                <a:solidFill>
                  <a:prstClr val="black"/>
                </a:solidFill>
                <a:latin typeface="Calibri" pitchFamily="-108" charset="0"/>
              </a:rPr>
              <a:pPr lvl="0" algn="ctr"/>
              <a:t>August 24, 2015</a:t>
            </a:fld>
            <a:endParaRPr lang="en-US" sz="2800" b="1" dirty="0">
              <a:solidFill>
                <a:prstClr val="black"/>
              </a:solidFill>
              <a:latin typeface="Calibri" pitchFamily="-10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4" y="523220"/>
            <a:ext cx="892551" cy="9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ortswithatwist.com/sitebuilder/images/notebook_paper-1155x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021"/>
            <a:ext cx="6629400" cy="6184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1066800"/>
            <a:ext cx="44958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We are going to listen to a story about someone who is very nervous to do something new.  Use clues from the cover of the book to make two predictions about why he/she is nervous.  Record your predictions on your paper.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ortswithatwist.com/sitebuilder/images/notebook_paper-1155x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6629400" cy="6184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1066800"/>
            <a:ext cx="44958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We are going to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listen</a:t>
            </a:r>
            <a:r>
              <a:rPr lang="en-US" sz="2800" dirty="0" smtClean="0">
                <a:latin typeface="Comic Sans MS" pitchFamily="66" charset="0"/>
              </a:rPr>
              <a:t> to a story about someone who is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very nervous </a:t>
            </a:r>
            <a:r>
              <a:rPr lang="en-US" sz="2800" dirty="0" smtClean="0">
                <a:latin typeface="Comic Sans MS" pitchFamily="66" charset="0"/>
              </a:rPr>
              <a:t>to do something new.  Use clues from the cover of the book to make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two predictions</a:t>
            </a:r>
            <a:r>
              <a:rPr lang="en-US" sz="2800" dirty="0" smtClean="0">
                <a:latin typeface="Comic Sans MS" pitchFamily="66" charset="0"/>
              </a:rPr>
              <a:t> about why he/she is nervous.  Record your predictions on your paper.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verbrowser.com/image/bestsellers-2007/14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876800" cy="6126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685800"/>
            <a:ext cx="3061893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We are going to listen to a story about someone who is very nervous to do something new.  Use clues from the cover of the book to make two predictions about why he/she is nervous.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verbrowser.com/image/bestsellers-2007/14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4876800" cy="6126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685800"/>
            <a:ext cx="3061893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As you listen to the story, </a:t>
            </a:r>
            <a:r>
              <a:rPr lang="en-US" sz="2400" i="1" dirty="0" smtClean="0"/>
              <a:t>First Day Jitters</a:t>
            </a:r>
            <a:r>
              <a:rPr lang="en-US" sz="2400" dirty="0" smtClean="0"/>
              <a:t>, please draw a sketch of what you think Sarah could look like. When the story is done, I will show you how the illustrator, Judy Love, portrayed her.  </a:t>
            </a:r>
          </a:p>
          <a:p>
            <a:endParaRPr lang="en-US" sz="2400" dirty="0" smtClean="0"/>
          </a:p>
        </p:txBody>
      </p:sp>
      <p:pic>
        <p:nvPicPr>
          <p:cNvPr id="2" name="Jitters_Jaffe_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1173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verbrowser.com/image/bestsellers-2007/14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876800" cy="6126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3777"/>
            <a:ext cx="2419350" cy="67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C68E09520024EA49C5B6AFC5258F4" ma:contentTypeVersion="0" ma:contentTypeDescription="Create a new document." ma:contentTypeScope="" ma:versionID="1c6328ed3475d9084e7ab5db35b42a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81A1D4-22F2-42CE-802C-55320A98520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F4F96C-2E1F-4DA5-9F0B-09A2219C4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DC2182-3826-49EC-B404-E15D066AF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667</TotalTime>
  <Words>259</Words>
  <Application>Microsoft Office PowerPoint</Application>
  <PresentationFormat>On-screen Show (4:3)</PresentationFormat>
  <Paragraphs>24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Comic Sans MS</vt:lpstr>
      <vt:lpstr>Retrospect</vt:lpstr>
      <vt:lpstr>Welcome to Day 2!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Jaffe</dc:creator>
  <cp:lastModifiedBy>JAFFE, JASON</cp:lastModifiedBy>
  <cp:revision>74</cp:revision>
  <dcterms:created xsi:type="dcterms:W3CDTF">2010-07-21T23:57:46Z</dcterms:created>
  <dcterms:modified xsi:type="dcterms:W3CDTF">2015-08-25T01:26:22Z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0x01010051CC68E09520024EA49C5B6AFC5258F4</vt:lpwstr>
  </property>
</Properties>
</file>